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8" r:id="rId2"/>
    <p:sldId id="364" r:id="rId3"/>
    <p:sldId id="363" r:id="rId4"/>
    <p:sldId id="366" r:id="rId5"/>
    <p:sldId id="365" r:id="rId6"/>
    <p:sldId id="367" r:id="rId7"/>
    <p:sldId id="368" r:id="rId8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pie, Jessica L." initials="OJL" lastIdx="3" clrIdx="0">
    <p:extLst>
      <p:ext uri="{19B8F6BF-5375-455C-9EA6-DF929625EA0E}">
        <p15:presenceInfo xmlns:p15="http://schemas.microsoft.com/office/powerpoint/2012/main" userId="S-1-5-21-834601574-676875594-1237804090-58250" providerId="AD"/>
      </p:ext>
    </p:extLst>
  </p:cmAuthor>
  <p:cmAuthor id="2" name="Vogelweid, Eric J." initials="VEJ" lastIdx="1" clrIdx="1">
    <p:extLst>
      <p:ext uri="{19B8F6BF-5375-455C-9EA6-DF929625EA0E}">
        <p15:presenceInfo xmlns:p15="http://schemas.microsoft.com/office/powerpoint/2012/main" userId="S-1-5-21-834601574-676875594-1237804090-49782" providerId="AD"/>
      </p:ext>
    </p:extLst>
  </p:cmAuthor>
  <p:cmAuthor id="3" name="Dowd, Karla A." initials="DKA" lastIdx="1" clrIdx="2">
    <p:extLst>
      <p:ext uri="{19B8F6BF-5375-455C-9EA6-DF929625EA0E}">
        <p15:presenceInfo xmlns:p15="http://schemas.microsoft.com/office/powerpoint/2012/main" userId="S-1-5-21-834601574-676875594-1237804090-299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80" autoAdjust="0"/>
  </p:normalViewPr>
  <p:slideViewPr>
    <p:cSldViewPr snapToGrid="0" snapToObjects="1">
      <p:cViewPr varScale="1">
        <p:scale>
          <a:sx n="104" d="100"/>
          <a:sy n="104" d="100"/>
        </p:scale>
        <p:origin x="2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644" y="0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/>
          <a:lstStyle>
            <a:lvl1pPr algn="r">
              <a:defRPr sz="1200"/>
            </a:lvl1pPr>
          </a:lstStyle>
          <a:p>
            <a:fld id="{ADF37522-76F2-4576-868F-AAD503DA0810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885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644" y="8841885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 anchor="b"/>
          <a:lstStyle>
            <a:lvl1pPr algn="r">
              <a:defRPr sz="1200"/>
            </a:lvl1pPr>
          </a:lstStyle>
          <a:p>
            <a:fld id="{37A4F82B-B496-4659-8C5A-3800316F6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9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644" y="0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/>
          <a:lstStyle>
            <a:lvl1pPr algn="r">
              <a:defRPr sz="1200"/>
            </a:lvl1pPr>
          </a:lstStyle>
          <a:p>
            <a:fld id="{0D22659A-05FD-4929-BE7B-20F50116262A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8" tIns="45964" rIns="91928" bIns="459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7" y="4480146"/>
            <a:ext cx="5564188" cy="3665719"/>
          </a:xfrm>
          <a:prstGeom prst="rect">
            <a:avLst/>
          </a:prstGeom>
        </p:spPr>
        <p:txBody>
          <a:bodyPr vert="horz" lIns="91928" tIns="45964" rIns="91928" bIns="4596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885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644" y="8841885"/>
            <a:ext cx="3013604" cy="467215"/>
          </a:xfrm>
          <a:prstGeom prst="rect">
            <a:avLst/>
          </a:prstGeom>
        </p:spPr>
        <p:txBody>
          <a:bodyPr vert="horz" lIns="91928" tIns="45964" rIns="91928" bIns="45964" rtlCol="0" anchor="b"/>
          <a:lstStyle>
            <a:lvl1pPr algn="r">
              <a:defRPr sz="1200"/>
            </a:lvl1pPr>
          </a:lstStyle>
          <a:p>
            <a:fld id="{ABBD2539-CA3D-41EE-9ED4-752E253A47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3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w_01-title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450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07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5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2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w_07-closing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00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ayout (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w_08-optional_closing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64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6472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9876"/>
            <a:ext cx="4038600" cy="4237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9876"/>
            <a:ext cx="4038600" cy="4237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1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10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67989"/>
            <a:ext cx="4040188" cy="36182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210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67989"/>
            <a:ext cx="4041775" cy="36182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820463"/>
            <a:ext cx="9153144" cy="5636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5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06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85069"/>
            <a:ext cx="5111750" cy="43111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47119"/>
            <a:ext cx="3008313" cy="31491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5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20463"/>
            <a:ext cx="9153144" cy="5636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7253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470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3927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0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85614"/>
            <a:ext cx="8229600" cy="1141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853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6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FY 21 BUDGET Go-Live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 21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638"/>
            <a:ext cx="8229600" cy="450166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System ready February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SALPLN seeding based on January 26 JED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changes to forms or calculations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Anticipate benefit rate changes  </a:t>
            </a:r>
            <a:r>
              <a:rPr lang="en-US" sz="2000" dirty="0">
                <a:solidFill>
                  <a:srgbClr val="FF0000"/>
                </a:solidFill>
              </a:rPr>
              <a:t>(final #s pending)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Campus – Per Person from $10,000 to $10,500 and Pay Based from 14.22% to 14.96%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Social Security Maximum increases to $137,700 making budget limit $8,537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Slight change to security form to better identify user alias for security set up</a:t>
            </a:r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5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and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262"/>
            <a:ext cx="8229600" cy="4563207"/>
          </a:xfrm>
        </p:spPr>
        <p:txBody>
          <a:bodyPr>
            <a:normAutofit fontScale="92500"/>
          </a:bodyPr>
          <a:lstStyle/>
          <a:p>
            <a:r>
              <a:rPr lang="en-US" dirty="0"/>
              <a:t>Browsers needed – Internet Explorer 11 and Firefox 45+ ESR</a:t>
            </a:r>
          </a:p>
          <a:p>
            <a:r>
              <a:rPr lang="en-US" dirty="0"/>
              <a:t>New employees do not appear in SALPLN until the JED setup is complete</a:t>
            </a:r>
          </a:p>
          <a:p>
            <a:r>
              <a:rPr lang="en-US" dirty="0"/>
              <a:t>Manage JED vs Budget forms can be used to catch salary/position updates throughout the process</a:t>
            </a:r>
          </a:p>
          <a:p>
            <a:r>
              <a:rPr lang="en-US" dirty="0"/>
              <a:t>Manual SALPLN adds for positions and chartfields will be processed on Tuesday and Thursdays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3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and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262"/>
            <a:ext cx="8229600" cy="45632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Budget transfers are not seeded in data to start but forms are available to download FY 20 information, edit, and upload. </a:t>
            </a:r>
          </a:p>
          <a:p>
            <a:r>
              <a:rPr lang="en-US" dirty="0"/>
              <a:t>Using Smart View for some entry such as reviewing numerous rows in SALPLN might be helpful for fetching issues.</a:t>
            </a:r>
          </a:p>
          <a:p>
            <a:r>
              <a:rPr lang="en-US" dirty="0"/>
              <a:t>FINPLN forms exist other than 1.0 that might be helpful in some cases with data organized in different views for entry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501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677"/>
            <a:ext cx="8229600" cy="446649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Researching a new portal page in Cognos that displays more reports on the page and saves steps from opening folders</a:t>
            </a:r>
          </a:p>
        </p:txBody>
      </p:sp>
    </p:spTree>
    <p:extLst>
      <p:ext uri="{BB962C8B-B14F-4D97-AF65-F5344CB8AC3E}">
        <p14:creationId xmlns:p14="http://schemas.microsoft.com/office/powerpoint/2010/main" val="28529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C16A73D-22F6-4C28-96AD-FD18BC2A8579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05776" y="170985"/>
            <a:ext cx="5791200" cy="582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2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F373-5E62-4A48-A3F4-B43B0AB46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83BF6-4CE4-4E18-B617-1D3FEB6F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detailed information on these items will be shared later this month</a:t>
            </a:r>
          </a:p>
        </p:txBody>
      </p:sp>
    </p:spTree>
    <p:extLst>
      <p:ext uri="{BB962C8B-B14F-4D97-AF65-F5344CB8AC3E}">
        <p14:creationId xmlns:p14="http://schemas.microsoft.com/office/powerpoint/2010/main" val="249934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ums_ppt_bw</Template>
  <TotalTime>37254</TotalTime>
  <Words>239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FY 21 BUDGET Go-Live</vt:lpstr>
      <vt:lpstr>FY 21 Budgeting</vt:lpstr>
      <vt:lpstr>Reminders and Tips</vt:lpstr>
      <vt:lpstr>Reminders and Tips</vt:lpstr>
      <vt:lpstr>Reporting Changes</vt:lpstr>
      <vt:lpstr>PowerPoint Presentation</vt:lpstr>
      <vt:lpstr>More Info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of presentation here</dc:title>
  <dc:creator>Roberts, Justin Lyle</dc:creator>
  <cp:lastModifiedBy>Kilgore, Nicole E.</cp:lastModifiedBy>
  <cp:revision>358</cp:revision>
  <cp:lastPrinted>2020-01-14T21:37:23Z</cp:lastPrinted>
  <dcterms:created xsi:type="dcterms:W3CDTF">2015-12-23T21:49:51Z</dcterms:created>
  <dcterms:modified xsi:type="dcterms:W3CDTF">2020-01-30T13:52:21Z</dcterms:modified>
</cp:coreProperties>
</file>